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85" r:id="rId3"/>
    <p:sldId id="287" r:id="rId4"/>
    <p:sldId id="294" r:id="rId5"/>
    <p:sldId id="289" r:id="rId6"/>
    <p:sldId id="293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91" r:id="rId16"/>
    <p:sldId id="283" r:id="rId17"/>
    <p:sldId id="284" r:id="rId18"/>
    <p:sldId id="288" r:id="rId19"/>
    <p:sldId id="276" r:id="rId20"/>
    <p:sldId id="279" r:id="rId21"/>
    <p:sldId id="278" r:id="rId22"/>
    <p:sldId id="280" r:id="rId23"/>
    <p:sldId id="282" r:id="rId24"/>
    <p:sldId id="268" r:id="rId25"/>
    <p:sldId id="267" r:id="rId26"/>
    <p:sldId id="266" r:id="rId27"/>
    <p:sldId id="265" r:id="rId28"/>
    <p:sldId id="258" r:id="rId29"/>
    <p:sldId id="263" r:id="rId30"/>
    <p:sldId id="264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6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18" Type="http://schemas.openxmlformats.org/officeDocument/2006/relationships/image" Target="../media/image118.png"/><Relationship Id="rId3" Type="http://schemas.openxmlformats.org/officeDocument/2006/relationships/image" Target="../media/image106.png"/><Relationship Id="rId21" Type="http://schemas.openxmlformats.org/officeDocument/2006/relationships/image" Target="../media/image120.png"/><Relationship Id="rId7" Type="http://schemas.openxmlformats.org/officeDocument/2006/relationships/image" Target="../media/image110.png"/><Relationship Id="rId12" Type="http://schemas.openxmlformats.org/officeDocument/2006/relationships/image" Target="../media/image103.png"/><Relationship Id="rId17" Type="http://schemas.openxmlformats.org/officeDocument/2006/relationships/image" Target="../media/image9.png"/><Relationship Id="rId25" Type="http://schemas.openxmlformats.org/officeDocument/2006/relationships/image" Target="../media/image124.png"/><Relationship Id="rId2" Type="http://schemas.openxmlformats.org/officeDocument/2006/relationships/image" Target="../media/image105.png"/><Relationship Id="rId16" Type="http://schemas.openxmlformats.org/officeDocument/2006/relationships/image" Target="../media/image117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24" Type="http://schemas.openxmlformats.org/officeDocument/2006/relationships/image" Target="../media/image123.png"/><Relationship Id="rId5" Type="http://schemas.openxmlformats.org/officeDocument/2006/relationships/image" Target="../media/image108.png"/><Relationship Id="rId15" Type="http://schemas.openxmlformats.org/officeDocument/2006/relationships/image" Target="../media/image116.png"/><Relationship Id="rId23" Type="http://schemas.openxmlformats.org/officeDocument/2006/relationships/image" Target="../media/image122.png"/><Relationship Id="rId10" Type="http://schemas.openxmlformats.org/officeDocument/2006/relationships/image" Target="../media/image8.png"/><Relationship Id="rId19" Type="http://schemas.openxmlformats.org/officeDocument/2006/relationships/image" Target="../media/image104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5.png"/><Relationship Id="rId22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3.png"/><Relationship Id="rId18" Type="http://schemas.openxmlformats.org/officeDocument/2006/relationships/image" Target="../media/image136.png"/><Relationship Id="rId26" Type="http://schemas.openxmlformats.org/officeDocument/2006/relationships/image" Target="../media/image142.png"/><Relationship Id="rId3" Type="http://schemas.openxmlformats.org/officeDocument/2006/relationships/image" Target="../media/image106.png"/><Relationship Id="rId21" Type="http://schemas.openxmlformats.org/officeDocument/2006/relationships/image" Target="../media/image138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5" Type="http://schemas.openxmlformats.org/officeDocument/2006/relationships/image" Target="../media/image141.png"/><Relationship Id="rId2" Type="http://schemas.openxmlformats.org/officeDocument/2006/relationships/image" Target="../media/image125.png"/><Relationship Id="rId16" Type="http://schemas.openxmlformats.org/officeDocument/2006/relationships/image" Target="../media/image134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30.png"/><Relationship Id="rId24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10" Type="http://schemas.openxmlformats.org/officeDocument/2006/relationships/image" Target="../media/image129.png"/><Relationship Id="rId19" Type="http://schemas.openxmlformats.org/officeDocument/2006/relationships/image" Target="../media/image137.png"/><Relationship Id="rId4" Type="http://schemas.openxmlformats.org/officeDocument/2006/relationships/image" Target="../media/image107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0.png"/><Relationship Id="rId18" Type="http://schemas.openxmlformats.org/officeDocument/2006/relationships/image" Target="../media/image153.png"/><Relationship Id="rId3" Type="http://schemas.openxmlformats.org/officeDocument/2006/relationships/image" Target="../media/image144.png"/><Relationship Id="rId21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49.png"/><Relationship Id="rId17" Type="http://schemas.openxmlformats.org/officeDocument/2006/relationships/image" Target="../media/image14.png"/><Relationship Id="rId2" Type="http://schemas.openxmlformats.org/officeDocument/2006/relationships/image" Target="../media/image143.png"/><Relationship Id="rId16" Type="http://schemas.openxmlformats.org/officeDocument/2006/relationships/image" Target="../media/image13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48.png"/><Relationship Id="rId5" Type="http://schemas.openxmlformats.org/officeDocument/2006/relationships/image" Target="../media/image125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4.png"/><Relationship Id="rId4" Type="http://schemas.openxmlformats.org/officeDocument/2006/relationships/image" Target="../media/image145.png"/><Relationship Id="rId9" Type="http://schemas.openxmlformats.org/officeDocument/2006/relationships/image" Target="../media/image107.png"/><Relationship Id="rId1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195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17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0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5" Type="http://schemas.openxmlformats.org/officeDocument/2006/relationships/image" Target="../media/image90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1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1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80BCFAC-B4BE-F901-DBE3-71CE56DB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8" t="14323" b="14025"/>
          <a:stretch/>
        </p:blipFill>
        <p:spPr bwMode="auto">
          <a:xfrm>
            <a:off x="4541009" y="1031847"/>
            <a:ext cx="1364080" cy="11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93976-E15B-4903-7D47-CA3C472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Paper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0CA1C-D8BB-0914-7F5E-D462C1CFC637}"/>
              </a:ext>
            </a:extLst>
          </p:cNvPr>
          <p:cNvSpPr/>
          <p:nvPr/>
        </p:nvSpPr>
        <p:spPr>
          <a:xfrm>
            <a:off x="3188525" y="648656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1 layer</a:t>
            </a:r>
            <a:br>
              <a:rPr lang="en-US" dirty="0"/>
            </a:br>
            <a:r>
              <a:rPr lang="en-US" dirty="0"/>
              <a:t>(v. high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51798-F93F-1B8F-0D6E-C0231EB17A19}"/>
              </a:ext>
            </a:extLst>
          </p:cNvPr>
          <p:cNvSpPr/>
          <p:nvPr/>
        </p:nvSpPr>
        <p:spPr>
          <a:xfrm>
            <a:off x="5341177" y="373719"/>
            <a:ext cx="3073396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2 layer</a:t>
            </a:r>
            <a:br>
              <a:rPr lang="en-US" dirty="0"/>
            </a:br>
            <a:r>
              <a:rPr lang="en-US" dirty="0"/>
              <a:t>(high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16978-120F-4784-A91E-D951DF7BB4C2}"/>
              </a:ext>
            </a:extLst>
          </p:cNvPr>
          <p:cNvSpPr/>
          <p:nvPr/>
        </p:nvSpPr>
        <p:spPr>
          <a:xfrm>
            <a:off x="9210175" y="353288"/>
            <a:ext cx="2721385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a040x170, micelle/stripe</a:t>
            </a:r>
          </a:p>
          <a:p>
            <a:pPr algn="ctr"/>
            <a:r>
              <a:rPr lang="en-US" dirty="0"/>
              <a:t>(med, low 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0FB8B-C096-EF71-CA95-805036AA694B}"/>
              </a:ext>
            </a:extLst>
          </p:cNvPr>
          <p:cNvSpPr/>
          <p:nvPr/>
        </p:nvSpPr>
        <p:spPr>
          <a:xfrm>
            <a:off x="3188525" y="2223457"/>
            <a:ext cx="1143000" cy="1104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5D7F55-BB07-EAAE-98F8-8DF919B27190}"/>
              </a:ext>
            </a:extLst>
          </p:cNvPr>
          <p:cNvSpPr/>
          <p:nvPr/>
        </p:nvSpPr>
        <p:spPr>
          <a:xfrm>
            <a:off x="1710266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a040x200</a:t>
            </a:r>
            <a:br>
              <a:rPr lang="en-US" dirty="0"/>
            </a:br>
            <a:r>
              <a:rPr lang="en-US" dirty="0"/>
              <a:t>1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5EE45-B56A-4976-CA36-B1540B6B3216}"/>
              </a:ext>
            </a:extLst>
          </p:cNvPr>
          <p:cNvSpPr/>
          <p:nvPr/>
        </p:nvSpPr>
        <p:spPr>
          <a:xfrm>
            <a:off x="3162300" y="4367934"/>
            <a:ext cx="1143000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a040x170</a:t>
            </a:r>
            <a:br>
              <a:rPr lang="en-US" dirty="0"/>
            </a:br>
            <a:r>
              <a:rPr lang="en-US" dirty="0"/>
              <a:t>2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304FE-C3B2-1FEA-7ED6-292BBAA59B01}"/>
              </a:ext>
            </a:extLst>
          </p:cNvPr>
          <p:cNvSpPr/>
          <p:nvPr/>
        </p:nvSpPr>
        <p:spPr>
          <a:xfrm>
            <a:off x="4614333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a040x130</a:t>
            </a:r>
            <a:br>
              <a:rPr lang="en-US" dirty="0"/>
            </a:br>
            <a:r>
              <a:rPr lang="en-US" dirty="0"/>
              <a:t>4 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0CC54-237C-F600-9B01-DCAFE587FE0E}"/>
              </a:ext>
            </a:extLst>
          </p:cNvPr>
          <p:cNvSpPr/>
          <p:nvPr/>
        </p:nvSpPr>
        <p:spPr>
          <a:xfrm>
            <a:off x="6447364" y="4367934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a040x120</a:t>
            </a:r>
            <a:br>
              <a:rPr lang="en-US" dirty="0"/>
            </a:br>
            <a:r>
              <a:rPr lang="en-US" dirty="0"/>
              <a:t>4 +1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28406-4721-DE1C-F081-AEF8F4ABE996}"/>
              </a:ext>
            </a:extLst>
          </p:cNvPr>
          <p:cNvSpPr/>
          <p:nvPr/>
        </p:nvSpPr>
        <p:spPr>
          <a:xfrm>
            <a:off x="8365066" y="4387705"/>
            <a:ext cx="1549399" cy="1104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a040x100</a:t>
            </a:r>
            <a:br>
              <a:rPr lang="en-US" dirty="0"/>
            </a:br>
            <a:r>
              <a:rPr lang="en-US" dirty="0"/>
              <a:t>1 swollen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6FE9027B-B369-10F8-A05A-18AFCDD8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13694" b="13778"/>
          <a:stretch/>
        </p:blipFill>
        <p:spPr bwMode="auto">
          <a:xfrm>
            <a:off x="5621506" y="1012838"/>
            <a:ext cx="1364080" cy="1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C28B308-786C-5715-8813-1734CA4B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4" t="14547" b="14285"/>
          <a:stretch/>
        </p:blipFill>
        <p:spPr bwMode="auto">
          <a:xfrm>
            <a:off x="6700691" y="1032589"/>
            <a:ext cx="1364080" cy="11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16275CB9-024D-D530-F182-0E807675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4457" b="14367"/>
          <a:stretch/>
        </p:blipFill>
        <p:spPr bwMode="auto">
          <a:xfrm>
            <a:off x="7777017" y="1044419"/>
            <a:ext cx="1371766" cy="11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6772AA95-9A82-D2AA-3741-6B64B70F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7"/>
          <a:stretch/>
        </p:blipFill>
        <p:spPr bwMode="auto">
          <a:xfrm>
            <a:off x="6303987" y="2232702"/>
            <a:ext cx="918076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21E4DD7-1942-8ED2-FFAC-9711AA1A9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9"/>
          <a:stretch/>
        </p:blipFill>
        <p:spPr bwMode="auto">
          <a:xfrm>
            <a:off x="10056561" y="2243331"/>
            <a:ext cx="918077" cy="17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30FB4-D7DA-BF46-F376-99E9F4111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1726" b="13584"/>
          <a:stretch/>
        </p:blipFill>
        <p:spPr bwMode="auto">
          <a:xfrm>
            <a:off x="9918403" y="1031847"/>
            <a:ext cx="1374298" cy="12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2ECB2-5CF7-83CE-2188-9832A8C03339}"/>
              </a:ext>
            </a:extLst>
          </p:cNvPr>
          <p:cNvGrpSpPr/>
          <p:nvPr/>
        </p:nvGrpSpPr>
        <p:grpSpPr>
          <a:xfrm>
            <a:off x="6186208" y="2377014"/>
            <a:ext cx="3063208" cy="2394982"/>
            <a:chOff x="6186208" y="2377014"/>
            <a:chExt cx="3063208" cy="2394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36D276-D6F9-9C34-46F4-B7E566ED8EBF}"/>
                </a:ext>
              </a:extLst>
            </p:cNvPr>
            <p:cNvGrpSpPr/>
            <p:nvPr/>
          </p:nvGrpSpPr>
          <p:grpSpPr>
            <a:xfrm>
              <a:off x="6189004" y="2377014"/>
              <a:ext cx="3060412" cy="2394982"/>
              <a:chOff x="6187489" y="2402980"/>
              <a:chExt cx="3060412" cy="23949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FAD687-B2A4-6828-9C1D-F444F741C82C}"/>
                  </a:ext>
                </a:extLst>
              </p:cNvPr>
              <p:cNvGrpSpPr/>
              <p:nvPr/>
            </p:nvGrpSpPr>
            <p:grpSpPr>
              <a:xfrm>
                <a:off x="6193546" y="2402980"/>
                <a:ext cx="3054355" cy="2290516"/>
                <a:chOff x="6193546" y="2402980"/>
                <a:chExt cx="3054355" cy="229051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14C7292-7B6B-A80C-8FD2-4A9E92D12A70}"/>
                    </a:ext>
                  </a:extLst>
                </p:cNvPr>
                <p:cNvGrpSpPr/>
                <p:nvPr/>
              </p:nvGrpSpPr>
              <p:grpSpPr>
                <a:xfrm>
                  <a:off x="6212627" y="2402980"/>
                  <a:ext cx="3035274" cy="2216442"/>
                  <a:chOff x="6283284" y="2353800"/>
                  <a:chExt cx="3035274" cy="2216442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5A3E7E17-EA29-1EA8-2C6C-65A8D26A3E8C}"/>
                      </a:ext>
                    </a:extLst>
                  </p:cNvPr>
                  <p:cNvGrpSpPr/>
                  <p:nvPr/>
                </p:nvGrpSpPr>
                <p:grpSpPr>
                  <a:xfrm>
                    <a:off x="6283284" y="2353800"/>
                    <a:ext cx="3024581" cy="2139494"/>
                    <a:chOff x="6283284" y="2353800"/>
                    <a:chExt cx="3024581" cy="2139494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AA5A746-D7CD-B6CA-0E07-84F6F40C4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3284" y="2353800"/>
                      <a:ext cx="3024580" cy="2071402"/>
                      <a:chOff x="6271818" y="2556915"/>
                      <a:chExt cx="3024580" cy="2071402"/>
                    </a:xfrm>
                  </p:grpSpPr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B34C4F9C-C442-F47A-F01B-9F653CD73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556915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44D4B82-4BBA-3426-6785-8FAC6D1FB1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18" y="2626352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14">
                      <a:extLst>
                        <a:ext uri="{FF2B5EF4-FFF2-40B4-BE49-F238E27FC236}">
                          <a16:creationId xmlns:a16="http://schemas.microsoft.com/office/drawing/2014/main" id="{1B30CE70-51BE-1CD8-7B9C-7790AC746A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3284" y="2491328"/>
                      <a:ext cx="3024581" cy="20019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4" name="Picture 2">
                    <a:extLst>
                      <a:ext uri="{FF2B5EF4-FFF2-40B4-BE49-F238E27FC236}">
                        <a16:creationId xmlns:a16="http://schemas.microsoft.com/office/drawing/2014/main" id="{09576D98-ED3F-7624-8622-AA64DEE4C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93977" y="256827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E40871B5-B382-3AB6-1D85-9717C307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3546" y="269153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14DA063-9329-6CEB-9AC7-92DEB234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489" y="279599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FD9F8A6-1970-5A4A-DB78-2364E82B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208" y="252207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9B9F16-CF61-50D3-AD86-8186FBB06376}"/>
              </a:ext>
            </a:extLst>
          </p:cNvPr>
          <p:cNvGrpSpPr/>
          <p:nvPr/>
        </p:nvGrpSpPr>
        <p:grpSpPr>
          <a:xfrm>
            <a:off x="9046195" y="4469914"/>
            <a:ext cx="3050090" cy="2381464"/>
            <a:chOff x="9046195" y="4469914"/>
            <a:chExt cx="3050090" cy="23814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B09278-EA21-9615-2264-B025434ABC5C}"/>
                </a:ext>
              </a:extLst>
            </p:cNvPr>
            <p:cNvGrpSpPr/>
            <p:nvPr/>
          </p:nvGrpSpPr>
          <p:grpSpPr>
            <a:xfrm>
              <a:off x="9046287" y="4469914"/>
              <a:ext cx="3049998" cy="2381464"/>
              <a:chOff x="9046287" y="4469914"/>
              <a:chExt cx="3049998" cy="2381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6514689-4BBE-3CAF-F1E4-F0C387E307F5}"/>
                  </a:ext>
                </a:extLst>
              </p:cNvPr>
              <p:cNvGrpSpPr/>
              <p:nvPr/>
            </p:nvGrpSpPr>
            <p:grpSpPr>
              <a:xfrm>
                <a:off x="9050922" y="4469914"/>
                <a:ext cx="3045363" cy="2288802"/>
                <a:chOff x="9129433" y="4538878"/>
                <a:chExt cx="3045363" cy="228880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9A23B08-F81B-7E9E-E77B-61CCEF874F4B}"/>
                    </a:ext>
                  </a:extLst>
                </p:cNvPr>
                <p:cNvGrpSpPr/>
                <p:nvPr/>
              </p:nvGrpSpPr>
              <p:grpSpPr>
                <a:xfrm>
                  <a:off x="9135490" y="4538878"/>
                  <a:ext cx="3039306" cy="2224103"/>
                  <a:chOff x="9114707" y="4572706"/>
                  <a:chExt cx="3039306" cy="222410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1A77CF3-00EC-DDD8-8277-C9D1BD4CBFF1}"/>
                      </a:ext>
                    </a:extLst>
                  </p:cNvPr>
                  <p:cNvGrpSpPr/>
                  <p:nvPr/>
                </p:nvGrpSpPr>
                <p:grpSpPr>
                  <a:xfrm>
                    <a:off x="9116673" y="4572706"/>
                    <a:ext cx="3037340" cy="2158312"/>
                    <a:chOff x="9116673" y="4572706"/>
                    <a:chExt cx="3037340" cy="2158312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C97FD809-4A2C-4D98-965C-EC8EE2AA9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432" y="4572706"/>
                      <a:ext cx="3024581" cy="2079870"/>
                      <a:chOff x="9147196" y="4683096"/>
                      <a:chExt cx="3024581" cy="2079870"/>
                    </a:xfrm>
                  </p:grpSpPr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D4869BC6-5E18-2E69-A32D-E582653D7E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6" y="4683096"/>
                        <a:ext cx="3024581" cy="20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D761069-70D0-A6C4-E770-E156F95F0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197" y="4761001"/>
                        <a:ext cx="3024580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2" name="Picture 18">
                      <a:extLst>
                        <a:ext uri="{FF2B5EF4-FFF2-40B4-BE49-F238E27FC236}">
                          <a16:creationId xmlns:a16="http://schemas.microsoft.com/office/drawing/2014/main" id="{64FDF832-D2E0-0AFC-5C0B-2A6475A87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116673" y="4729053"/>
                      <a:ext cx="3024580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76" name="Picture 4">
                    <a:extLst>
                      <a:ext uri="{FF2B5EF4-FFF2-40B4-BE49-F238E27FC236}">
                        <a16:creationId xmlns:a16="http://schemas.microsoft.com/office/drawing/2014/main" id="{45A8E07C-E098-3D44-91DB-69D84D7007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4707" y="4794844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EA00B5C5-7FC2-F506-51BE-C629DB60B3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9433" y="4825715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6F1C4670-9BFF-733C-2E27-3C6F32ED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287" y="4849413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8B2A76-CE44-B8F9-5471-9C83F5E5F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95" y="4579130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25604" y="3577245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2657343" y="149568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8964C0-FB7F-2F48-3D0E-AE49635E79CB}"/>
              </a:ext>
            </a:extLst>
          </p:cNvPr>
          <p:cNvGrpSpPr/>
          <p:nvPr/>
        </p:nvGrpSpPr>
        <p:grpSpPr>
          <a:xfrm>
            <a:off x="6208675" y="4628663"/>
            <a:ext cx="2823907" cy="2046201"/>
            <a:chOff x="6208675" y="4628663"/>
            <a:chExt cx="2823907" cy="2046201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B7C532A8-D6DF-D10D-0B2D-6F2119BD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75" y="4628663"/>
              <a:ext cx="2823907" cy="201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63CAABA-F381-2FF1-B635-DA73174B1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35" y="4711203"/>
              <a:ext cx="2681226" cy="196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7E8A3-763C-80F2-4643-815E773114BF}"/>
              </a:ext>
            </a:extLst>
          </p:cNvPr>
          <p:cNvGrpSpPr/>
          <p:nvPr/>
        </p:nvGrpSpPr>
        <p:grpSpPr>
          <a:xfrm>
            <a:off x="7548575" y="205981"/>
            <a:ext cx="3024581" cy="2292453"/>
            <a:chOff x="7548575" y="205981"/>
            <a:chExt cx="3024581" cy="2292453"/>
          </a:xfrm>
        </p:grpSpPr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23022B9F-FAC3-1C87-B512-77B3B4F15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575" y="205981"/>
              <a:ext cx="3024581" cy="226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1ED3168-764D-43F7-3245-D1C6B3BAB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732" y="296186"/>
              <a:ext cx="2946426" cy="220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40EF99-04ED-2462-FA45-A9AA311EC233}"/>
              </a:ext>
            </a:extLst>
          </p:cNvPr>
          <p:cNvGrpSpPr/>
          <p:nvPr/>
        </p:nvGrpSpPr>
        <p:grpSpPr>
          <a:xfrm>
            <a:off x="9081069" y="2537941"/>
            <a:ext cx="2567011" cy="1840294"/>
            <a:chOff x="9081069" y="2537941"/>
            <a:chExt cx="2567011" cy="1840294"/>
          </a:xfrm>
        </p:grpSpPr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5AC5C92-E69D-2B79-3ED3-A4494BF26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069" y="2537941"/>
              <a:ext cx="2567011" cy="18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3563448-1174-EA12-5C98-C9422D9AE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367" y="2613234"/>
              <a:ext cx="2457447" cy="1761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04" y="4509478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E121A-7564-163D-E1D6-CD128EDE036B}"/>
              </a:ext>
            </a:extLst>
          </p:cNvPr>
          <p:cNvGrpSpPr/>
          <p:nvPr/>
        </p:nvGrpSpPr>
        <p:grpSpPr>
          <a:xfrm>
            <a:off x="6164029" y="2476225"/>
            <a:ext cx="3140629" cy="2407712"/>
            <a:chOff x="6164029" y="2476225"/>
            <a:chExt cx="3140629" cy="24077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4D7546-F7C2-CCC8-541B-75285D0C5029}"/>
                </a:ext>
              </a:extLst>
            </p:cNvPr>
            <p:cNvGrpSpPr/>
            <p:nvPr/>
          </p:nvGrpSpPr>
          <p:grpSpPr>
            <a:xfrm>
              <a:off x="6176964" y="2476225"/>
              <a:ext cx="3127694" cy="2407712"/>
              <a:chOff x="6176964" y="2476225"/>
              <a:chExt cx="3127694" cy="24077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F7EFC1-1E95-1A02-48EB-627E9A4937DA}"/>
                  </a:ext>
                </a:extLst>
              </p:cNvPr>
              <p:cNvGrpSpPr/>
              <p:nvPr/>
            </p:nvGrpSpPr>
            <p:grpSpPr>
              <a:xfrm>
                <a:off x="6176964" y="2476225"/>
                <a:ext cx="3081545" cy="2272123"/>
                <a:chOff x="6253807" y="2463260"/>
                <a:chExt cx="3081545" cy="227212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6369D-0285-7D9B-7985-73258375DC9D}"/>
                    </a:ext>
                  </a:extLst>
                </p:cNvPr>
                <p:cNvGrpSpPr/>
                <p:nvPr/>
              </p:nvGrpSpPr>
              <p:grpSpPr>
                <a:xfrm>
                  <a:off x="6253807" y="2463260"/>
                  <a:ext cx="3081545" cy="2224374"/>
                  <a:chOff x="6247760" y="2367918"/>
                  <a:chExt cx="3081545" cy="2224374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1489424D-986F-4F07-B3A2-A625A9B34FDA}"/>
                      </a:ext>
                    </a:extLst>
                  </p:cNvPr>
                  <p:cNvGrpSpPr/>
                  <p:nvPr/>
                </p:nvGrpSpPr>
                <p:grpSpPr>
                  <a:xfrm>
                    <a:off x="6247760" y="2367918"/>
                    <a:ext cx="3081545" cy="2153995"/>
                    <a:chOff x="6246074" y="2436594"/>
                    <a:chExt cx="3081545" cy="2153995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AFD0057F-62D6-E629-99A0-233486F50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4611" y="2436594"/>
                      <a:ext cx="3073008" cy="2074117"/>
                      <a:chOff x="6254611" y="2436594"/>
                      <a:chExt cx="3073008" cy="2074117"/>
                    </a:xfrm>
                  </p:grpSpPr>
                  <p:pic>
                    <p:nvPicPr>
                      <p:cNvPr id="5124" name="Picture 4">
                        <a:extLst>
                          <a:ext uri="{FF2B5EF4-FFF2-40B4-BE49-F238E27FC236}">
                            <a16:creationId xmlns:a16="http://schemas.microsoft.com/office/drawing/2014/main" id="{4A2C2869-0B91-7845-29BB-C41ECE211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775" y="24365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6" name="Picture 18">
                        <a:extLst>
                          <a:ext uri="{FF2B5EF4-FFF2-40B4-BE49-F238E27FC236}">
                            <a16:creationId xmlns:a16="http://schemas.microsoft.com/office/drawing/2014/main" id="{5BEAB325-3D0D-4902-4B4C-BC407A798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611" y="2508746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2" name="Picture 4">
                      <a:extLst>
                        <a:ext uri="{FF2B5EF4-FFF2-40B4-BE49-F238E27FC236}">
                          <a16:creationId xmlns:a16="http://schemas.microsoft.com/office/drawing/2014/main" id="{3BB96C7A-F1EF-3088-2054-B1F7A479908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6074" y="258862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BFF32F7D-C7CD-7326-4281-C5B06D12F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5015" y="2590327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3573A7C-FBFF-49DB-C3B9-769ECEB5B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2000" y="276165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64BF1235-3DA5-6676-0973-82B37B6DE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6814" y="288197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913552AB-2EDB-42FB-689D-9BD11AD94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2522851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6737F-9714-CAB0-65D9-B29985187893}"/>
              </a:ext>
            </a:extLst>
          </p:cNvPr>
          <p:cNvGrpSpPr/>
          <p:nvPr/>
        </p:nvGrpSpPr>
        <p:grpSpPr>
          <a:xfrm>
            <a:off x="6152998" y="4530887"/>
            <a:ext cx="3098013" cy="2387460"/>
            <a:chOff x="6152998" y="4530887"/>
            <a:chExt cx="3098013" cy="238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FF0F7-F618-2E84-32B3-443905FCFC24}"/>
                </a:ext>
              </a:extLst>
            </p:cNvPr>
            <p:cNvGrpSpPr/>
            <p:nvPr/>
          </p:nvGrpSpPr>
          <p:grpSpPr>
            <a:xfrm>
              <a:off x="6152998" y="4530887"/>
              <a:ext cx="3098013" cy="2387460"/>
              <a:chOff x="6152998" y="4530887"/>
              <a:chExt cx="3098013" cy="238746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AF2531E-F665-9221-7AC4-5595A5081869}"/>
                  </a:ext>
                </a:extLst>
              </p:cNvPr>
              <p:cNvGrpSpPr/>
              <p:nvPr/>
            </p:nvGrpSpPr>
            <p:grpSpPr>
              <a:xfrm>
                <a:off x="6152998" y="4530887"/>
                <a:ext cx="3086126" cy="2303443"/>
                <a:chOff x="6181413" y="4522289"/>
                <a:chExt cx="3086126" cy="23034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FFB29FD-1910-F15D-993C-6AB4DD25458B}"/>
                    </a:ext>
                  </a:extLst>
                </p:cNvPr>
                <p:cNvGrpSpPr/>
                <p:nvPr/>
              </p:nvGrpSpPr>
              <p:grpSpPr>
                <a:xfrm>
                  <a:off x="6181413" y="4522289"/>
                  <a:ext cx="3078500" cy="2232390"/>
                  <a:chOff x="6210093" y="4509901"/>
                  <a:chExt cx="3078500" cy="223239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E59DEF5-80EF-11B3-FAC4-E9E9A7CFADF3}"/>
                      </a:ext>
                    </a:extLst>
                  </p:cNvPr>
                  <p:cNvGrpSpPr/>
                  <p:nvPr/>
                </p:nvGrpSpPr>
                <p:grpSpPr>
                  <a:xfrm>
                    <a:off x="6218630" y="4509901"/>
                    <a:ext cx="3069963" cy="2147411"/>
                    <a:chOff x="6254611" y="4623948"/>
                    <a:chExt cx="3069963" cy="2147411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3059A2BE-AC11-88B2-B147-781A61788D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30" y="4623948"/>
                      <a:ext cx="3067844" cy="2056550"/>
                      <a:chOff x="6253820" y="4527961"/>
                      <a:chExt cx="3067844" cy="2056550"/>
                    </a:xfrm>
                  </p:grpSpPr>
                  <p:pic>
                    <p:nvPicPr>
                      <p:cNvPr id="5126" name="Picture 6">
                        <a:extLst>
                          <a:ext uri="{FF2B5EF4-FFF2-40B4-BE49-F238E27FC236}">
                            <a16:creationId xmlns:a16="http://schemas.microsoft.com/office/drawing/2014/main" id="{04E11AFC-D5EB-7251-3AB7-823CE54555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820" y="4527961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8" name="Picture 20">
                        <a:extLst>
                          <a:ext uri="{FF2B5EF4-FFF2-40B4-BE49-F238E27FC236}">
                            <a16:creationId xmlns:a16="http://schemas.microsoft.com/office/drawing/2014/main" id="{D7E2E2A9-F88D-E6E4-84D9-DDA6686A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96" y="4610779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222C8FE5-88F6-C73C-224F-1C91FDC047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4611" y="476939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2" name="Picture 6">
                    <a:extLst>
                      <a:ext uri="{FF2B5EF4-FFF2-40B4-BE49-F238E27FC236}">
                        <a16:creationId xmlns:a16="http://schemas.microsoft.com/office/drawing/2014/main" id="{9B179D14-B6DF-82E0-867D-A0B4F1332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10093" y="474032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7604B1C3-C771-C2AD-4964-E1D77ED1E7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9695" y="482376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034C4D2D-5204-88EF-FE49-365CC769E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67" y="491638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6094B96-A0E5-A25F-B020-9557B6B5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029" y="4685387"/>
              <a:ext cx="2837198" cy="207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3031A-5E1A-DC4B-37C0-4D2F6B0FE899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B64671A1-D5F8-ED58-D0A6-14626A28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40" y="294418"/>
              <a:ext cx="2730596" cy="199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E619938-65BE-E079-D95C-9A044F87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5" y="2468683"/>
            <a:ext cx="2844349" cy="20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44D636-CC13-6867-0670-B1D2FAC4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8" y="4631645"/>
            <a:ext cx="2689411" cy="19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0D4BF-4763-BFF9-2C2E-018AE1C2CB42}"/>
              </a:ext>
            </a:extLst>
          </p:cNvPr>
          <p:cNvGrpSpPr/>
          <p:nvPr/>
        </p:nvGrpSpPr>
        <p:grpSpPr>
          <a:xfrm>
            <a:off x="6148844" y="2491582"/>
            <a:ext cx="3024581" cy="2291631"/>
            <a:chOff x="6129866" y="2602569"/>
            <a:chExt cx="3024581" cy="229163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663C92F-6F84-B41D-7FED-FD3D912BA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230" y="2602569"/>
              <a:ext cx="2863955" cy="2097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CA87ED-DCE9-0EC9-28CC-E736AB35D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866" y="2679075"/>
              <a:ext cx="3024581" cy="221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016DE7-7AA1-53FC-44C8-52D97ED3FF0E}"/>
              </a:ext>
            </a:extLst>
          </p:cNvPr>
          <p:cNvGrpSpPr/>
          <p:nvPr/>
        </p:nvGrpSpPr>
        <p:grpSpPr>
          <a:xfrm>
            <a:off x="6130747" y="4518253"/>
            <a:ext cx="3024580" cy="2285997"/>
            <a:chOff x="6130747" y="4518253"/>
            <a:chExt cx="3024580" cy="2285997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716C4EF3-5A3C-CC93-A4EE-2DE27BBA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179" y="4746963"/>
              <a:ext cx="2809065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7F1648-CAF2-366A-0FB2-28E9B9877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47" y="4518253"/>
              <a:ext cx="3024580" cy="221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67BD-CF5B-C015-FCC5-EC6BB207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7E989-F800-6907-004A-026CEE1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[TODO, check </a:t>
            </a:r>
            <a:r>
              <a:rPr lang="en-US" dirty="0" err="1"/>
              <a:t>lxy</a:t>
            </a:r>
            <a:r>
              <a:rPr lang="en-US" dirty="0"/>
              <a:t> needed] a040x170s005 seed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CA32-C6A6-9CD2-DA70-B937ED197D89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B445F8-63C4-0121-C770-85F154BC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A9A47-673B-95D4-E663-6E0A4817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F58971-8ABF-8BE0-FD3F-00AE1818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7DD8B3A-4FA1-BFD2-5B0F-4369AD8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F3EE2B5-2170-7A7B-8CD0-9D2753C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−9.91742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104888" y="366045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104888" y="5642910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size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17762</TotalTime>
  <Words>685</Words>
  <Application>Microsoft Office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Paper flow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[TODO, check lxy needed] a040x170s005 seed 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161</cp:revision>
  <dcterms:created xsi:type="dcterms:W3CDTF">2023-07-26T17:49:20Z</dcterms:created>
  <dcterms:modified xsi:type="dcterms:W3CDTF">2024-11-27T21:54:43Z</dcterms:modified>
</cp:coreProperties>
</file>